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93559-96FD-45B3-B3FC-030CA86066F5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5DBC51-4193-4943-8226-016AC407DA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6853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BC51-4193-4943-8226-016AC407DA46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7828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021453-1043-91BB-8FA3-353CDDDD8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79F8651-BA9E-15BE-F0C7-EAD7A9A22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B305277-08B9-75D1-986D-1490A5A00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6D3-EEBD-4690-ADD5-455808A35627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D32B5D-9D6C-30C1-C0C0-68CF4DD14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50590CA-835A-590C-7C7A-ACC538FD8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84859-9493-4075-8EA2-16DBFD3EF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9263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55EB1B-04CF-FE1F-C0C2-08FF8C479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482AC1D-765D-C9EC-540A-712641BE9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244A8D3-2A3C-98B5-261A-BAC57CA1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6D3-EEBD-4690-ADD5-455808A35627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A6237F6-395B-6879-92C2-0C8E2E786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4E856EB-8490-B4DF-3C3A-C345BB2AB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84859-9493-4075-8EA2-16DBFD3EF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1264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81DF985C-484B-8845-E2E5-31939C9CEB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220BF7F-A023-855F-BAB8-F8A3A0787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3453154-CE5D-E50D-065E-AC8356A9D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6D3-EEBD-4690-ADD5-455808A35627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7059493-3FC4-AFA7-B213-196A3C698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5CC319-4C9A-164F-EAA4-4DD4BAFD7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84859-9493-4075-8EA2-16DBFD3EF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5764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D8AE87-60A6-194E-F2B5-10DFF086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06C3B01-0A42-1D24-180F-22CC2DF14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5CCD0F-C547-0081-F8D0-2A292B849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6D3-EEBD-4690-ADD5-455808A35627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A1A217C-D2AA-C7F6-467C-A55C1A66A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EB6FB19-7740-3F34-470B-F9D546D7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84859-9493-4075-8EA2-16DBFD3EF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5766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CB0AC0-C6F1-ABBE-2C52-F47EC8206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4E8FA4F-1BF1-C203-A782-F2197C7EF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C362359-91FA-859F-51E8-2ADAF3A80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6D3-EEBD-4690-ADD5-455808A35627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CD3625A-F676-693E-048D-F7A1059F2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B0DD1BD-DB58-D21F-2C5A-06A89E8A9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84859-9493-4075-8EA2-16DBFD3EF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5909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0CA8386-ECEC-FBE6-85F0-3D88FF4A7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ED8C1D-AA44-253C-703C-434E59DF9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2D52BAB-6EAD-406A-0452-E7791ED90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B6FE5CF-C50E-3BC4-964D-BDD48B31B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6D3-EEBD-4690-ADD5-455808A35627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B6C8BB9-8C09-77DB-AAC2-9509E1B7E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275C3C-451F-75BA-D3E3-C002327F2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84859-9493-4075-8EA2-16DBFD3EF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9376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1C7CB2-64AA-F7F7-D7BA-F4B43E76B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29DE5D1-6C6B-86BA-70BB-0AF58E8FE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43796D7-3987-58C4-39BE-DE89EBDC47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0EB5DAB-7DCF-5836-2F63-1BF17025C3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7DDC9EB-B7B1-00F3-D4E6-04D8B7C16B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8A4F6B3-4535-2BD3-8FFE-8190614C7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6D3-EEBD-4690-ADD5-455808A35627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78F4767-1D04-2BEF-B27D-3B4547CA0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3773317-F744-BF86-823F-95AA1A0D1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84859-9493-4075-8EA2-16DBFD3EF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0263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BF79E13-C66F-3C90-2053-108808A3A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95BF7EE-A53C-88E6-EDAB-548979E54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6D3-EEBD-4690-ADD5-455808A35627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A68DAA8-1112-F926-C6C2-753711479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1C9C17B-8C60-D486-DF82-698739A23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84859-9493-4075-8EA2-16DBFD3EF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2250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A86A702-1EF6-60C8-9A8D-40EE31901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6D3-EEBD-4690-ADD5-455808A35627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F5B35C9-2C8D-FBF2-889E-DC1CAA015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0B9922A-0826-98CF-632A-C2D41987C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84859-9493-4075-8EA2-16DBFD3EF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8541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6323EE-D590-A1EC-8556-C632DCB99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EFA72F-55DF-1EA2-949A-AE951CB4B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E980134-12F7-9E3C-1D38-619116D61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B3D644B-8A08-7A9A-3399-4F26FD220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6D3-EEBD-4690-ADD5-455808A35627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8A9A68-4998-AAE5-EC9B-F20220DEA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A030C8D-8753-322A-029C-F0BF9E158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84859-9493-4075-8EA2-16DBFD3EF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4813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DA7F73-F6F8-66A6-23F1-407187A2E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156A209A-F669-6296-8679-7E38803038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A6BA687-ABDE-B34B-C436-A115F4995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0B14C16-4B25-3251-6CAE-273DAB69A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006D3-EEBD-4690-ADD5-455808A35627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1CDFDE6-BA90-107A-0419-8A3C2B862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E0B44D3-1AEE-9602-47FD-D90618E05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84859-9493-4075-8EA2-16DBFD3EF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545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DCB7300-B9F8-6D3F-2D62-99EA6EBB0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52C53D2-576A-FD84-E927-92659D308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EA1B63-87A0-CD1D-ACA9-EDE08E201A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4006D3-EEBD-4690-ADD5-455808A35627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1C444F3-6B9B-59D8-DAAA-C7E678C0CE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0F2402E-AFE1-E66D-9626-F7FFE344B4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784859-9493-4075-8EA2-16DBFD3EF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57A3D6-5E1C-6DAE-C96D-EB4C30888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169" y="108743"/>
            <a:ext cx="11777662" cy="1325563"/>
          </a:xfrm>
        </p:spPr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年教育部性別平等教育委員會開放學生提案</a:t>
            </a:r>
          </a:p>
        </p:txBody>
      </p:sp>
      <p:pic>
        <p:nvPicPr>
          <p:cNvPr id="5" name="圖片 4" descr="一張含有 樣式, 正方形, 像素, 針線 的圖片&#10;&#10;AI 產生的內容可能不正確。">
            <a:extLst>
              <a:ext uri="{FF2B5EF4-FFF2-40B4-BE49-F238E27FC236}">
                <a16:creationId xmlns:a16="http://schemas.microsoft.com/office/drawing/2014/main" id="{EAAB0D98-B02C-D382-7242-41E7A5B636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50" y="1257300"/>
            <a:ext cx="4762500" cy="4762500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4DA8B21D-41C2-83B7-6125-783A6DA39E64}"/>
              </a:ext>
            </a:extLst>
          </p:cNvPr>
          <p:cNvSpPr txBox="1"/>
          <p:nvPr/>
        </p:nvSpPr>
        <p:spPr>
          <a:xfrm>
            <a:off x="1469230" y="5689747"/>
            <a:ext cx="3055145" cy="1311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3200" dirty="0"/>
              <a:t>提案單下載連結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99AA6DA3-7D19-21FA-D1B1-34FD7909E835}"/>
              </a:ext>
            </a:extLst>
          </p:cNvPr>
          <p:cNvSpPr txBox="1"/>
          <p:nvPr/>
        </p:nvSpPr>
        <p:spPr>
          <a:xfrm>
            <a:off x="5595937" y="1410312"/>
            <a:ext cx="6429375" cy="4456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提案人資格：須為本校在學學生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校內收件截止時間：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第一階段至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115/1/5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止    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第二階段至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115/6/1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止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提案方式：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交給學生會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向學校性別平等教育委員會送件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逕送教育部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solidFill>
                  <a:srgbClr val="FF0000"/>
                </a:solidFill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提案內容：需與性別平等教育議題有關</a:t>
            </a:r>
          </a:p>
        </p:txBody>
      </p:sp>
    </p:spTree>
    <p:extLst>
      <p:ext uri="{BB962C8B-B14F-4D97-AF65-F5344CB8AC3E}">
        <p14:creationId xmlns:p14="http://schemas.microsoft.com/office/powerpoint/2010/main" val="1308448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73</Words>
  <Application>Microsoft Office PowerPoint</Application>
  <PresentationFormat>寬螢幕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Aptos</vt:lpstr>
      <vt:lpstr>Aptos Display</vt:lpstr>
      <vt:lpstr>Arial</vt:lpstr>
      <vt:lpstr>Office 佈景主題</vt:lpstr>
      <vt:lpstr>115年教育部性別平等教育委員會開放學生提案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謝易辰</dc:creator>
  <cp:lastModifiedBy>謝易辰</cp:lastModifiedBy>
  <cp:revision>2</cp:revision>
  <dcterms:created xsi:type="dcterms:W3CDTF">2025-11-03T07:58:47Z</dcterms:created>
  <dcterms:modified xsi:type="dcterms:W3CDTF">2025-11-03T08:21:26Z</dcterms:modified>
</cp:coreProperties>
</file>